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5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0" r:id="rId2"/>
    <p:sldMasterId id="2147483679" r:id="rId3"/>
    <p:sldMasterId id="2147483686" r:id="rId4"/>
    <p:sldMasterId id="2147483693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1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5.xml"/><Relationship Id="rId15" Type="http://schemas.openxmlformats.org/officeDocument/2006/relationships/tableStyles" Target="tableStyle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tr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7319" y="6330951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405618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tr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7319" y="6330951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ni.com</a:t>
            </a:r>
            <a:endParaRPr lang="en-US" sz="1200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14804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I Conf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87401" y="921221"/>
            <a:ext cx="10737849" cy="2498255"/>
          </a:xfrm>
        </p:spPr>
        <p:txBody>
          <a:bodyPr anchor="b">
            <a:normAutofit/>
          </a:bodyPr>
          <a:lstStyle>
            <a:lvl1pPr algn="ctr">
              <a:lnSpc>
                <a:spcPts val="4498"/>
              </a:lnSpc>
              <a:defRPr sz="4500" spc="-15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87400" y="3634650"/>
            <a:ext cx="10737851" cy="771274"/>
          </a:xfrm>
        </p:spPr>
        <p:txBody>
          <a:bodyPr>
            <a:noAutofit/>
          </a:bodyPr>
          <a:lstStyle>
            <a:lvl1pPr marL="0" indent="0" algn="ctr">
              <a:buNone/>
              <a:defRPr sz="2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3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7319" y="6330951"/>
            <a:ext cx="21419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ni.com  |  </a:t>
            </a:r>
            <a:r>
              <a:rPr lang="en-US" sz="1200" b="0" dirty="0">
                <a:solidFill>
                  <a:schemeClr val="tx1"/>
                </a:solidFill>
                <a:latin typeface="+mn-lt"/>
              </a:rPr>
              <a:t>NI</a:t>
            </a:r>
            <a:r>
              <a:rPr lang="en-US" sz="1200" b="0" baseline="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0" dirty="0">
                <a:solidFill>
                  <a:schemeClr val="tx1"/>
                </a:solidFill>
                <a:latin typeface="+mn-lt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6566143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I Conf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089599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NI Conf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31913" y="142829"/>
            <a:ext cx="10965304" cy="964092"/>
          </a:xfrm>
        </p:spPr>
        <p:txBody>
          <a:bodyPr/>
          <a:lstStyle/>
          <a:p>
            <a:r>
              <a:rPr lang="en-US" dirty="0"/>
              <a:t>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3881" y="1118153"/>
            <a:ext cx="5384800" cy="4949008"/>
          </a:xfr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17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1118153"/>
            <a:ext cx="5384800" cy="4949008"/>
          </a:xfr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17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408655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I Conf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673102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I Conf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>
            <a:spLocks noGrp="1"/>
          </p:cNvSpPr>
          <p:nvPr>
            <p:ph idx="1"/>
          </p:nvPr>
        </p:nvSpPr>
        <p:spPr>
          <a:xfrm>
            <a:off x="626261" y="448734"/>
            <a:ext cx="10970956" cy="5621659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506354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7969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6009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 userDrawn="1"/>
        </p:nvSpPr>
        <p:spPr>
          <a:xfrm>
            <a:off x="467319" y="6330951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21451510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External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87401" y="921221"/>
            <a:ext cx="10737849" cy="2498255"/>
          </a:xfrm>
        </p:spPr>
        <p:txBody>
          <a:bodyPr anchor="b">
            <a:normAutofit/>
          </a:bodyPr>
          <a:lstStyle>
            <a:lvl1pPr algn="ctr">
              <a:lnSpc>
                <a:spcPts val="4498"/>
              </a:lnSpc>
              <a:defRPr sz="4500" spc="-15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87400" y="3634650"/>
            <a:ext cx="10737851" cy="771274"/>
          </a:xfrm>
        </p:spPr>
        <p:txBody>
          <a:bodyPr>
            <a:noAutofit/>
          </a:bodyPr>
          <a:lstStyle>
            <a:lvl1pPr marL="0" indent="0" algn="ctr">
              <a:buNone/>
              <a:defRPr sz="2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3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467319" y="6330951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4264434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External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87401" y="921221"/>
            <a:ext cx="10737849" cy="2498255"/>
          </a:xfrm>
        </p:spPr>
        <p:txBody>
          <a:bodyPr anchor="b">
            <a:normAutofit/>
          </a:bodyPr>
          <a:lstStyle>
            <a:lvl1pPr algn="ctr">
              <a:lnSpc>
                <a:spcPts val="4498"/>
              </a:lnSpc>
              <a:defRPr sz="4500" spc="-15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87400" y="3634650"/>
            <a:ext cx="10737851" cy="771274"/>
          </a:xfrm>
        </p:spPr>
        <p:txBody>
          <a:bodyPr>
            <a:noAutofit/>
          </a:bodyPr>
          <a:lstStyle>
            <a:lvl1pPr marL="0" indent="0" algn="ctr">
              <a:buNone/>
              <a:defRPr sz="2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3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67319" y="6330951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32800190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xternal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286761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External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31913" y="142829"/>
            <a:ext cx="10965304" cy="964092"/>
          </a:xfrm>
        </p:spPr>
        <p:txBody>
          <a:bodyPr/>
          <a:lstStyle/>
          <a:p>
            <a:r>
              <a:rPr lang="en-US" dirty="0"/>
              <a:t>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3881" y="1118153"/>
            <a:ext cx="5384800" cy="4949008"/>
          </a:xfr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17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1118153"/>
            <a:ext cx="5384800" cy="4949008"/>
          </a:xfr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17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316780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ternal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359608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ternal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>
            <a:spLocks noGrp="1"/>
          </p:cNvSpPr>
          <p:nvPr>
            <p:ph idx="1"/>
          </p:nvPr>
        </p:nvSpPr>
        <p:spPr>
          <a:xfrm>
            <a:off x="626261" y="448734"/>
            <a:ext cx="10970956" cy="5621659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912358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467319" y="6330951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ni.com</a:t>
            </a:r>
            <a:endParaRPr lang="en-US" sz="1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" name="TextBox 4"/>
          <p:cNvSpPr txBox="1"/>
          <p:nvPr userDrawn="1"/>
        </p:nvSpPr>
        <p:spPr>
          <a:xfrm>
            <a:off x="467319" y="6330951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ni.com</a:t>
            </a:r>
            <a:endParaRPr lang="en-US" sz="1200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0274110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ust Conf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87401" y="921221"/>
            <a:ext cx="10737849" cy="2498255"/>
          </a:xfrm>
        </p:spPr>
        <p:txBody>
          <a:bodyPr anchor="b">
            <a:normAutofit/>
          </a:bodyPr>
          <a:lstStyle>
            <a:lvl1pPr algn="ctr">
              <a:lnSpc>
                <a:spcPts val="4498"/>
              </a:lnSpc>
              <a:defRPr sz="4500" spc="-15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87400" y="3634650"/>
            <a:ext cx="10737851" cy="771274"/>
          </a:xfrm>
        </p:spPr>
        <p:txBody>
          <a:bodyPr>
            <a:noAutofit/>
          </a:bodyPr>
          <a:lstStyle>
            <a:lvl1pPr marL="0" indent="0" algn="ctr">
              <a:buNone/>
              <a:defRPr sz="2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3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467319" y="6330951"/>
            <a:ext cx="28893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ni.com  |  </a:t>
            </a:r>
            <a:r>
              <a:rPr lang="en-US" sz="1200" b="1" dirty="0">
                <a:solidFill>
                  <a:schemeClr val="accent2"/>
                </a:solidFill>
                <a:latin typeface="+mn-lt"/>
              </a:rPr>
              <a:t>CUSTOMER CONFIDENTIAL</a:t>
            </a:r>
            <a:endParaRPr lang="en-US" sz="1200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57148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ust Conf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Customer confidential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79754423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ust Conf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31913" y="142829"/>
            <a:ext cx="10965304" cy="964092"/>
          </a:xfrm>
        </p:spPr>
        <p:txBody>
          <a:bodyPr/>
          <a:lstStyle/>
          <a:p>
            <a:r>
              <a:rPr lang="en-US" dirty="0"/>
              <a:t>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3881" y="1118153"/>
            <a:ext cx="5384800" cy="4949008"/>
          </a:xfr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17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1118153"/>
            <a:ext cx="5384800" cy="4949008"/>
          </a:xfr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17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929619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 Conf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Customer confidential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19303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 Conf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>
            <a:spLocks noGrp="1"/>
          </p:cNvSpPr>
          <p:nvPr>
            <p:ph idx="1"/>
          </p:nvPr>
        </p:nvSpPr>
        <p:spPr>
          <a:xfrm>
            <a:off x="626261" y="448734"/>
            <a:ext cx="10970956" cy="5621659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355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xternal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34187735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tr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7319" y="6330951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ni.com</a:t>
            </a:r>
            <a:endParaRPr lang="en-US" sz="1200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2472584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I Conf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87401" y="921221"/>
            <a:ext cx="10737849" cy="2498255"/>
          </a:xfrm>
        </p:spPr>
        <p:txBody>
          <a:bodyPr anchor="b">
            <a:normAutofit/>
          </a:bodyPr>
          <a:lstStyle>
            <a:lvl1pPr algn="ctr">
              <a:lnSpc>
                <a:spcPts val="4498"/>
              </a:lnSpc>
              <a:defRPr sz="4500" spc="-15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87400" y="3634650"/>
            <a:ext cx="10737851" cy="771274"/>
          </a:xfrm>
        </p:spPr>
        <p:txBody>
          <a:bodyPr>
            <a:noAutofit/>
          </a:bodyPr>
          <a:lstStyle>
            <a:lvl1pPr marL="0" indent="0" algn="ctr">
              <a:buNone/>
              <a:defRPr sz="2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3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7319" y="6330951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ni.com</a:t>
            </a:r>
            <a:endParaRPr lang="en-US" sz="1200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3157410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I Conf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03800169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NI Conf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31913" y="142829"/>
            <a:ext cx="10965304" cy="964092"/>
          </a:xfrm>
        </p:spPr>
        <p:txBody>
          <a:bodyPr/>
          <a:lstStyle/>
          <a:p>
            <a:r>
              <a:rPr lang="en-US" dirty="0"/>
              <a:t>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3881" y="1118153"/>
            <a:ext cx="5384800" cy="4949008"/>
          </a:xfr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17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1118153"/>
            <a:ext cx="5384800" cy="4949008"/>
          </a:xfr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17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9687253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I Conf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087085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I Conf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>
            <a:spLocks noGrp="1"/>
          </p:cNvSpPr>
          <p:nvPr>
            <p:ph idx="1"/>
          </p:nvPr>
        </p:nvSpPr>
        <p:spPr>
          <a:xfrm>
            <a:off x="626261" y="448734"/>
            <a:ext cx="10970956" cy="5621659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52722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467319" y="6330951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ni.com</a:t>
            </a:r>
            <a:endParaRPr lang="en-US" sz="1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" name="TextBox 4"/>
          <p:cNvSpPr txBox="1"/>
          <p:nvPr userDrawn="1"/>
        </p:nvSpPr>
        <p:spPr>
          <a:xfrm>
            <a:off x="467319" y="6330951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ni.com</a:t>
            </a:r>
            <a:endParaRPr lang="en-US" sz="1200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2227284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ust Conf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87401" y="921221"/>
            <a:ext cx="10737849" cy="2498255"/>
          </a:xfrm>
        </p:spPr>
        <p:txBody>
          <a:bodyPr anchor="b">
            <a:normAutofit/>
          </a:bodyPr>
          <a:lstStyle>
            <a:lvl1pPr algn="ctr">
              <a:lnSpc>
                <a:spcPts val="4498"/>
              </a:lnSpc>
              <a:defRPr sz="4500" spc="-15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87400" y="3634650"/>
            <a:ext cx="10737851" cy="771274"/>
          </a:xfrm>
        </p:spPr>
        <p:txBody>
          <a:bodyPr>
            <a:noAutofit/>
          </a:bodyPr>
          <a:lstStyle>
            <a:lvl1pPr marL="0" indent="0" algn="ctr">
              <a:buNone/>
              <a:defRPr sz="2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3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467319" y="6330951"/>
            <a:ext cx="28893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ni.com  |  </a:t>
            </a:r>
            <a:r>
              <a:rPr lang="en-US" sz="1200" b="1" dirty="0">
                <a:solidFill>
                  <a:schemeClr val="accent2"/>
                </a:solidFill>
                <a:latin typeface="+mn-lt"/>
              </a:rPr>
              <a:t>CUSTOMER CONFIDENTIAL</a:t>
            </a:r>
            <a:endParaRPr lang="en-US" sz="1200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940694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ust Conf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Customer confidential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4498367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ust Conf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31913" y="142829"/>
            <a:ext cx="10965304" cy="964092"/>
          </a:xfrm>
        </p:spPr>
        <p:txBody>
          <a:bodyPr/>
          <a:lstStyle/>
          <a:p>
            <a:r>
              <a:rPr lang="en-US" dirty="0"/>
              <a:t>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3881" y="1118153"/>
            <a:ext cx="5384800" cy="4949008"/>
          </a:xfr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17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1118153"/>
            <a:ext cx="5384800" cy="4949008"/>
          </a:xfr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17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57073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External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31913" y="142829"/>
            <a:ext cx="10965304" cy="964092"/>
          </a:xfrm>
        </p:spPr>
        <p:txBody>
          <a:bodyPr/>
          <a:lstStyle/>
          <a:p>
            <a:r>
              <a:rPr lang="en-US" dirty="0"/>
              <a:t>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3881" y="1118153"/>
            <a:ext cx="5384800" cy="4949008"/>
          </a:xfr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17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1118153"/>
            <a:ext cx="5384800" cy="4949008"/>
          </a:xfr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17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5514608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 Conf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Customer confidential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6217779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 Conf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>
            <a:spLocks noGrp="1"/>
          </p:cNvSpPr>
          <p:nvPr>
            <p:ph idx="1"/>
          </p:nvPr>
        </p:nvSpPr>
        <p:spPr>
          <a:xfrm>
            <a:off x="626261" y="448734"/>
            <a:ext cx="10970956" cy="5621659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54181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ternal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46775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ternal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>
            <a:spLocks noGrp="1"/>
          </p:cNvSpPr>
          <p:nvPr>
            <p:ph idx="1"/>
          </p:nvPr>
        </p:nvSpPr>
        <p:spPr>
          <a:xfrm>
            <a:off x="626261" y="448734"/>
            <a:ext cx="10970956" cy="5621659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9515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268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26261" y="1207072"/>
            <a:ext cx="10970956" cy="4513396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180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84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13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20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26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2.xml"/><Relationship Id="rId7" Type="http://schemas.openxmlformats.org/officeDocument/2006/relationships/theme" Target="../theme/theme5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8.xml"/><Relationship Id="rId7" Type="http://schemas.openxmlformats.org/officeDocument/2006/relationships/theme" Target="../theme/theme6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1914" y="142829"/>
            <a:ext cx="10893337" cy="964092"/>
          </a:xfrm>
          <a:prstGeom prst="rect">
            <a:avLst/>
          </a:prstGeom>
        </p:spPr>
        <p:txBody>
          <a:bodyPr vert="horz" lIns="91435" tIns="45717" rIns="91435" bIns="45717" rtlCol="0" anchor="ctr">
            <a:normAutofit/>
          </a:bodyPr>
          <a:lstStyle/>
          <a:p>
            <a:r>
              <a:rPr lang="en-US" dirty="0"/>
              <a:t>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6262" y="1121384"/>
            <a:ext cx="10898989" cy="4949008"/>
          </a:xfrm>
          <a:prstGeom prst="rect">
            <a:avLst/>
          </a:prstGeom>
        </p:spPr>
        <p:txBody>
          <a:bodyPr vert="horz" lIns="91435" tIns="45717" rIns="91435" bIns="45717" rtlCol="0">
            <a:normAutofit/>
          </a:bodyPr>
          <a:lstStyle/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971841" y="5106120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>
              <a:solidFill>
                <a:prstClr val="black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626365" y="7159279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>
              <a:solidFill>
                <a:prstClr val="black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995280" y="2035307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>
              <a:solidFill>
                <a:prstClr val="black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-214208" y="4070613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858543" y="6344219"/>
            <a:ext cx="474916" cy="276999"/>
          </a:xfrm>
          <a:prstGeom prst="rect">
            <a:avLst/>
          </a:prstGeom>
        </p:spPr>
        <p:txBody>
          <a:bodyPr vert="horz" lIns="91435" tIns="45717" rIns="91435" bIns="45717" rtlCol="0" anchor="ctr"/>
          <a:lstStyle>
            <a:defPPr>
              <a:defRPr lang="en-US"/>
            </a:defPPr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Univers LT Std 45 Light"/>
                <a:cs typeface="Univers LT Std 45 Light"/>
              </a:defRPr>
            </a:lvl1pPr>
          </a:lstStyle>
          <a:p>
            <a:fld id="{C53BE2A3-E884-4DA2-864E-54215D46267C}" type="slidenum">
              <a:rPr lang="en-US" sz="1100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sz="110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67319" y="6330951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3826831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txStyles>
    <p:titleStyle>
      <a:lvl1pPr algn="l" defTabSz="457174" rtl="0" eaLnBrk="1" latinLnBrk="0" hangingPunct="1">
        <a:spcBef>
          <a:spcPct val="0"/>
        </a:spcBef>
        <a:buNone/>
        <a:defRPr sz="3200" b="0" i="0" kern="1200" spc="-100">
          <a:solidFill>
            <a:schemeClr val="accent1"/>
          </a:solidFill>
          <a:latin typeface="+mn-lt"/>
          <a:ea typeface="+mj-ea"/>
          <a:cs typeface="Arial"/>
        </a:defRPr>
      </a:lvl1pPr>
    </p:titleStyle>
    <p:bodyStyle>
      <a:lvl1pPr marL="173038" indent="-173038" algn="l" defTabSz="457174" rtl="0" eaLnBrk="1" latinLnBrk="0" hangingPunct="1">
        <a:spcBef>
          <a:spcPts val="573"/>
        </a:spcBef>
        <a:buClr>
          <a:schemeClr val="bg1">
            <a:lumMod val="50000"/>
          </a:schemeClr>
        </a:buClr>
        <a:buSzPct val="7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/>
        </a:defRPr>
      </a:lvl1pPr>
      <a:lvl2pPr marL="642640" indent="-186321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Arial"/>
        </a:defRPr>
      </a:lvl2pPr>
      <a:lvl3pPr marL="1082224" indent="-167354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Courier New"/>
        <a:buChar char="o"/>
        <a:defRPr sz="1800" kern="1200">
          <a:solidFill>
            <a:schemeClr val="tx1"/>
          </a:solidFill>
          <a:latin typeface="+mn-lt"/>
          <a:ea typeface="+mn-ea"/>
          <a:cs typeface="Arial"/>
        </a:defRPr>
      </a:lvl3pPr>
      <a:lvl4pPr marL="1600110" indent="-228587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Arial"/>
        </a:defRPr>
      </a:lvl4pPr>
      <a:lvl5pPr marL="1828698" indent="0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459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33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07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81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4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48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23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8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72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6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20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94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1914" y="142829"/>
            <a:ext cx="10893337" cy="964092"/>
          </a:xfrm>
          <a:prstGeom prst="rect">
            <a:avLst/>
          </a:prstGeom>
        </p:spPr>
        <p:txBody>
          <a:bodyPr vert="horz" lIns="91435" tIns="45717" rIns="91435" bIns="45717" rtlCol="0" anchor="ctr">
            <a:normAutofit/>
          </a:bodyPr>
          <a:lstStyle/>
          <a:p>
            <a:r>
              <a:rPr lang="en-US" dirty="0"/>
              <a:t>NI confidential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6262" y="1121384"/>
            <a:ext cx="10898989" cy="4949008"/>
          </a:xfrm>
          <a:prstGeom prst="rect">
            <a:avLst/>
          </a:prstGeom>
        </p:spPr>
        <p:txBody>
          <a:bodyPr vert="horz" lIns="91435" tIns="45717" rIns="91435" bIns="45717" rtlCol="0">
            <a:normAutofit/>
          </a:bodyPr>
          <a:lstStyle/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971841" y="5106120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/>
          </a:p>
        </p:txBody>
      </p:sp>
      <p:sp>
        <p:nvSpPr>
          <p:cNvPr id="8" name="TextBox 7"/>
          <p:cNvSpPr txBox="1"/>
          <p:nvPr/>
        </p:nvSpPr>
        <p:spPr>
          <a:xfrm>
            <a:off x="12626365" y="7159279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/>
          </a:p>
        </p:txBody>
      </p:sp>
      <p:sp>
        <p:nvSpPr>
          <p:cNvPr id="11" name="TextBox 10"/>
          <p:cNvSpPr txBox="1"/>
          <p:nvPr/>
        </p:nvSpPr>
        <p:spPr>
          <a:xfrm>
            <a:off x="12995280" y="2035307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/>
          </a:p>
        </p:txBody>
      </p:sp>
      <p:sp>
        <p:nvSpPr>
          <p:cNvPr id="13" name="TextBox 12"/>
          <p:cNvSpPr txBox="1"/>
          <p:nvPr/>
        </p:nvSpPr>
        <p:spPr>
          <a:xfrm>
            <a:off x="-214208" y="4070613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/>
          </a:p>
        </p:txBody>
      </p:sp>
      <p:sp>
        <p:nvSpPr>
          <p:cNvPr id="4" name="TextBox 3"/>
          <p:cNvSpPr txBox="1"/>
          <p:nvPr/>
        </p:nvSpPr>
        <p:spPr>
          <a:xfrm>
            <a:off x="5858543" y="6344219"/>
            <a:ext cx="474916" cy="276999"/>
          </a:xfrm>
          <a:prstGeom prst="rect">
            <a:avLst/>
          </a:prstGeom>
        </p:spPr>
        <p:txBody>
          <a:bodyPr vert="horz" lIns="91435" tIns="45717" rIns="91435" bIns="45717" rtlCol="0" anchor="ctr"/>
          <a:lstStyle>
            <a:defPPr>
              <a:defRPr lang="en-US"/>
            </a:defPPr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Univers LT Std 45 Light"/>
                <a:cs typeface="Univers LT Std 45 Light"/>
              </a:defRPr>
            </a:lvl1pPr>
          </a:lstStyle>
          <a:p>
            <a:pPr lvl="0"/>
            <a:fld id="{C53BE2A3-E884-4DA2-864E-54215D46267C}" type="slidenum">
              <a:rPr lang="en-US" sz="1100" smtClean="0"/>
              <a:pPr lvl="0"/>
              <a:t>‹#›</a:t>
            </a:fld>
            <a:endParaRPr lang="en-US" sz="1100" dirty="0"/>
          </a:p>
        </p:txBody>
      </p:sp>
      <p:sp>
        <p:nvSpPr>
          <p:cNvPr id="15" name="TextBox 14"/>
          <p:cNvSpPr txBox="1"/>
          <p:nvPr/>
        </p:nvSpPr>
        <p:spPr>
          <a:xfrm>
            <a:off x="467319" y="6330951"/>
            <a:ext cx="21419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ni.com  |  </a:t>
            </a:r>
            <a:r>
              <a:rPr lang="en-US" sz="1200" b="0" dirty="0">
                <a:solidFill>
                  <a:schemeClr val="tx1"/>
                </a:solidFill>
                <a:latin typeface="+mn-lt"/>
              </a:rPr>
              <a:t>NI</a:t>
            </a:r>
            <a:r>
              <a:rPr lang="en-US" sz="1200" b="0" baseline="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200" b="0" dirty="0">
                <a:solidFill>
                  <a:schemeClr val="tx1"/>
                </a:solidFill>
                <a:latin typeface="+mn-lt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380905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</p:sldLayoutIdLst>
  <p:txStyles>
    <p:titleStyle>
      <a:lvl1pPr algn="l" defTabSz="457174" rtl="0" eaLnBrk="1" latinLnBrk="0" hangingPunct="1">
        <a:spcBef>
          <a:spcPct val="0"/>
        </a:spcBef>
        <a:buNone/>
        <a:defRPr sz="3200" b="0" i="0" kern="1200" spc="-100">
          <a:solidFill>
            <a:schemeClr val="accent1"/>
          </a:solidFill>
          <a:latin typeface="+mn-lt"/>
          <a:ea typeface="+mj-ea"/>
          <a:cs typeface="Arial"/>
        </a:defRPr>
      </a:lvl1pPr>
    </p:titleStyle>
    <p:bodyStyle>
      <a:lvl1pPr marL="173038" indent="-173038" algn="l" defTabSz="457174" rtl="0" eaLnBrk="1" latinLnBrk="0" hangingPunct="1">
        <a:spcBef>
          <a:spcPts val="573"/>
        </a:spcBef>
        <a:buClr>
          <a:schemeClr val="bg1">
            <a:lumMod val="50000"/>
          </a:schemeClr>
        </a:buClr>
        <a:buSzPct val="7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/>
        </a:defRPr>
      </a:lvl1pPr>
      <a:lvl2pPr marL="642640" indent="-186321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Arial"/>
        </a:defRPr>
      </a:lvl2pPr>
      <a:lvl3pPr marL="1082224" indent="-167354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Courier New"/>
        <a:buChar char="o"/>
        <a:defRPr sz="1800" kern="1200">
          <a:solidFill>
            <a:schemeClr val="tx1"/>
          </a:solidFill>
          <a:latin typeface="+mn-lt"/>
          <a:ea typeface="+mn-ea"/>
          <a:cs typeface="Arial"/>
        </a:defRPr>
      </a:lvl3pPr>
      <a:lvl4pPr marL="1600110" indent="-228587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Arial"/>
        </a:defRPr>
      </a:lvl4pPr>
      <a:lvl5pPr marL="1828698" indent="0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459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33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07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81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4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48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23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8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72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6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20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94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1914" y="142829"/>
            <a:ext cx="10893337" cy="964092"/>
          </a:xfrm>
          <a:prstGeom prst="rect">
            <a:avLst/>
          </a:prstGeom>
        </p:spPr>
        <p:txBody>
          <a:bodyPr vert="horz" lIns="91435" tIns="45717" rIns="91435" bIns="45717" rtlCol="0" anchor="ctr">
            <a:normAutofit/>
          </a:bodyPr>
          <a:lstStyle/>
          <a:p>
            <a:r>
              <a:rPr lang="en-US" dirty="0"/>
              <a:t>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6262" y="1121384"/>
            <a:ext cx="10898989" cy="4949008"/>
          </a:xfrm>
          <a:prstGeom prst="rect">
            <a:avLst/>
          </a:prstGeom>
        </p:spPr>
        <p:txBody>
          <a:bodyPr vert="horz" lIns="91435" tIns="45717" rIns="91435" bIns="45717" rtlCol="0">
            <a:normAutofit/>
          </a:bodyPr>
          <a:lstStyle/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971841" y="5106120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>
              <a:solidFill>
                <a:prstClr val="black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626365" y="7159279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>
              <a:solidFill>
                <a:prstClr val="black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995280" y="2035307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>
              <a:solidFill>
                <a:prstClr val="black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-214208" y="4070613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858543" y="6344219"/>
            <a:ext cx="474916" cy="276999"/>
          </a:xfrm>
          <a:prstGeom prst="rect">
            <a:avLst/>
          </a:prstGeom>
        </p:spPr>
        <p:txBody>
          <a:bodyPr vert="horz" lIns="91435" tIns="45717" rIns="91435" bIns="45717" rtlCol="0" anchor="ctr"/>
          <a:lstStyle>
            <a:defPPr>
              <a:defRPr lang="en-US"/>
            </a:defPPr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Univers LT Std 45 Light"/>
                <a:cs typeface="Univers LT Std 45 Light"/>
              </a:defRPr>
            </a:lvl1pPr>
          </a:lstStyle>
          <a:p>
            <a:fld id="{C53BE2A3-E884-4DA2-864E-54215D46267C}" type="slidenum">
              <a:rPr lang="en-US" sz="1100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sz="1100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67319" y="6330951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3867746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</p:sldLayoutIdLst>
  <p:txStyles>
    <p:titleStyle>
      <a:lvl1pPr algn="l" defTabSz="457174" rtl="0" eaLnBrk="1" latinLnBrk="0" hangingPunct="1">
        <a:spcBef>
          <a:spcPct val="0"/>
        </a:spcBef>
        <a:buNone/>
        <a:defRPr sz="3200" b="0" i="0" kern="1200" spc="-100">
          <a:solidFill>
            <a:schemeClr val="accent1"/>
          </a:solidFill>
          <a:latin typeface="+mn-lt"/>
          <a:ea typeface="+mj-ea"/>
          <a:cs typeface="Arial"/>
        </a:defRPr>
      </a:lvl1pPr>
    </p:titleStyle>
    <p:bodyStyle>
      <a:lvl1pPr marL="173038" indent="-173038" algn="l" defTabSz="457174" rtl="0" eaLnBrk="1" latinLnBrk="0" hangingPunct="1">
        <a:spcBef>
          <a:spcPts val="573"/>
        </a:spcBef>
        <a:buClr>
          <a:schemeClr val="bg1">
            <a:lumMod val="50000"/>
          </a:schemeClr>
        </a:buClr>
        <a:buSzPct val="7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/>
        </a:defRPr>
      </a:lvl1pPr>
      <a:lvl2pPr marL="642640" indent="-186321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Arial"/>
        </a:defRPr>
      </a:lvl2pPr>
      <a:lvl3pPr marL="1082224" indent="-167354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Courier New"/>
        <a:buChar char="o"/>
        <a:defRPr sz="1800" kern="1200">
          <a:solidFill>
            <a:schemeClr val="tx1"/>
          </a:solidFill>
          <a:latin typeface="+mn-lt"/>
          <a:ea typeface="+mn-ea"/>
          <a:cs typeface="Arial"/>
        </a:defRPr>
      </a:lvl3pPr>
      <a:lvl4pPr marL="1600110" indent="-228587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Arial"/>
        </a:defRPr>
      </a:lvl4pPr>
      <a:lvl5pPr marL="1828698" indent="0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459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33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07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81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4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48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23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8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72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6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20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94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1914" y="142829"/>
            <a:ext cx="10893337" cy="964092"/>
          </a:xfrm>
          <a:prstGeom prst="rect">
            <a:avLst/>
          </a:prstGeom>
        </p:spPr>
        <p:txBody>
          <a:bodyPr vert="horz" lIns="91435" tIns="45717" rIns="91435" bIns="45717" rtlCol="0" anchor="ctr">
            <a:normAutofit/>
          </a:bodyPr>
          <a:lstStyle/>
          <a:p>
            <a:r>
              <a:rPr lang="en-US" dirty="0"/>
              <a:t>Customer confidential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6262" y="1121384"/>
            <a:ext cx="10898989" cy="4949008"/>
          </a:xfrm>
          <a:prstGeom prst="rect">
            <a:avLst/>
          </a:prstGeom>
        </p:spPr>
        <p:txBody>
          <a:bodyPr vert="horz" lIns="91435" tIns="45717" rIns="91435" bIns="45717" rtlCol="0">
            <a:normAutofit/>
          </a:bodyPr>
          <a:lstStyle/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971841" y="5106120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/>
          </a:p>
        </p:txBody>
      </p:sp>
      <p:sp>
        <p:nvSpPr>
          <p:cNvPr id="8" name="TextBox 7"/>
          <p:cNvSpPr txBox="1"/>
          <p:nvPr/>
        </p:nvSpPr>
        <p:spPr>
          <a:xfrm>
            <a:off x="12626365" y="7159279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/>
          </a:p>
        </p:txBody>
      </p:sp>
      <p:sp>
        <p:nvSpPr>
          <p:cNvPr id="11" name="TextBox 10"/>
          <p:cNvSpPr txBox="1"/>
          <p:nvPr/>
        </p:nvSpPr>
        <p:spPr>
          <a:xfrm>
            <a:off x="12995280" y="2035307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/>
          </a:p>
        </p:txBody>
      </p:sp>
      <p:sp>
        <p:nvSpPr>
          <p:cNvPr id="13" name="TextBox 12"/>
          <p:cNvSpPr txBox="1"/>
          <p:nvPr/>
        </p:nvSpPr>
        <p:spPr>
          <a:xfrm>
            <a:off x="-214208" y="4070613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/>
          </a:p>
        </p:txBody>
      </p:sp>
      <p:sp>
        <p:nvSpPr>
          <p:cNvPr id="4" name="TextBox 3"/>
          <p:cNvSpPr txBox="1"/>
          <p:nvPr/>
        </p:nvSpPr>
        <p:spPr>
          <a:xfrm>
            <a:off x="5858543" y="6344219"/>
            <a:ext cx="474916" cy="276999"/>
          </a:xfrm>
          <a:prstGeom prst="rect">
            <a:avLst/>
          </a:prstGeom>
        </p:spPr>
        <p:txBody>
          <a:bodyPr vert="horz" lIns="91435" tIns="45717" rIns="91435" bIns="45717" rtlCol="0" anchor="ctr"/>
          <a:lstStyle>
            <a:defPPr>
              <a:defRPr lang="en-US"/>
            </a:defPPr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Univers LT Std 45 Light"/>
                <a:cs typeface="Univers LT Std 45 Light"/>
              </a:defRPr>
            </a:lvl1pPr>
          </a:lstStyle>
          <a:p>
            <a:pPr lvl="0"/>
            <a:fld id="{C53BE2A3-E884-4DA2-864E-54215D46267C}" type="slidenum">
              <a:rPr lang="en-US" sz="1100" smtClean="0"/>
              <a:pPr lvl="0"/>
              <a:t>‹#›</a:t>
            </a:fld>
            <a:endParaRPr lang="en-US" sz="1100" dirty="0"/>
          </a:p>
        </p:txBody>
      </p:sp>
      <p:sp>
        <p:nvSpPr>
          <p:cNvPr id="12" name="TextBox 11"/>
          <p:cNvSpPr txBox="1"/>
          <p:nvPr/>
        </p:nvSpPr>
        <p:spPr>
          <a:xfrm>
            <a:off x="467319" y="6330951"/>
            <a:ext cx="28893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ni.com  |  </a:t>
            </a:r>
            <a:r>
              <a:rPr lang="en-US" sz="1200" b="1" dirty="0">
                <a:solidFill>
                  <a:schemeClr val="accent2"/>
                </a:solidFill>
                <a:latin typeface="+mn-lt"/>
              </a:rPr>
              <a:t>CUSTOMER CONFIDENTIAL</a:t>
            </a:r>
            <a:endParaRPr lang="en-US" sz="1200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21644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</p:sldLayoutIdLst>
  <p:txStyles>
    <p:titleStyle>
      <a:lvl1pPr algn="l" defTabSz="457174" rtl="0" eaLnBrk="1" latinLnBrk="0" hangingPunct="1">
        <a:spcBef>
          <a:spcPct val="0"/>
        </a:spcBef>
        <a:buNone/>
        <a:defRPr sz="3200" b="0" i="0" kern="1200" spc="-100">
          <a:solidFill>
            <a:schemeClr val="accent1"/>
          </a:solidFill>
          <a:latin typeface="+mn-lt"/>
          <a:ea typeface="+mj-ea"/>
          <a:cs typeface="Arial"/>
        </a:defRPr>
      </a:lvl1pPr>
    </p:titleStyle>
    <p:bodyStyle>
      <a:lvl1pPr marL="173038" indent="-173038" algn="l" defTabSz="457174" rtl="0" eaLnBrk="1" latinLnBrk="0" hangingPunct="1">
        <a:spcBef>
          <a:spcPts val="573"/>
        </a:spcBef>
        <a:buClr>
          <a:schemeClr val="bg1">
            <a:lumMod val="50000"/>
          </a:schemeClr>
        </a:buClr>
        <a:buSzPct val="7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/>
        </a:defRPr>
      </a:lvl1pPr>
      <a:lvl2pPr marL="642640" indent="-186321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Arial"/>
        </a:defRPr>
      </a:lvl2pPr>
      <a:lvl3pPr marL="1082224" indent="-167354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Courier New"/>
        <a:buChar char="o"/>
        <a:defRPr sz="1800" kern="1200">
          <a:solidFill>
            <a:schemeClr val="tx1"/>
          </a:solidFill>
          <a:latin typeface="+mn-lt"/>
          <a:ea typeface="+mn-ea"/>
          <a:cs typeface="Arial"/>
        </a:defRPr>
      </a:lvl3pPr>
      <a:lvl4pPr marL="1600110" indent="-228587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Arial"/>
        </a:defRPr>
      </a:lvl4pPr>
      <a:lvl5pPr marL="1828698" indent="0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459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33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07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81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4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48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23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8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72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6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20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94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1914" y="142829"/>
            <a:ext cx="10893337" cy="964092"/>
          </a:xfrm>
          <a:prstGeom prst="rect">
            <a:avLst/>
          </a:prstGeom>
        </p:spPr>
        <p:txBody>
          <a:bodyPr vert="horz" lIns="91435" tIns="45717" rIns="91435" bIns="45717" rtlCol="0" anchor="ctr">
            <a:normAutofit/>
          </a:bodyPr>
          <a:lstStyle/>
          <a:p>
            <a:r>
              <a:rPr lang="en-US" dirty="0"/>
              <a:t>NI confidential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6262" y="1121384"/>
            <a:ext cx="10898989" cy="4949008"/>
          </a:xfrm>
          <a:prstGeom prst="rect">
            <a:avLst/>
          </a:prstGeom>
        </p:spPr>
        <p:txBody>
          <a:bodyPr vert="horz" lIns="91435" tIns="45717" rIns="91435" bIns="45717" rtlCol="0">
            <a:normAutofit/>
          </a:bodyPr>
          <a:lstStyle/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971841" y="5106120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/>
          </a:p>
        </p:txBody>
      </p:sp>
      <p:sp>
        <p:nvSpPr>
          <p:cNvPr id="8" name="TextBox 7"/>
          <p:cNvSpPr txBox="1"/>
          <p:nvPr/>
        </p:nvSpPr>
        <p:spPr>
          <a:xfrm>
            <a:off x="12626365" y="7159279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/>
          </a:p>
        </p:txBody>
      </p:sp>
      <p:sp>
        <p:nvSpPr>
          <p:cNvPr id="11" name="TextBox 10"/>
          <p:cNvSpPr txBox="1"/>
          <p:nvPr/>
        </p:nvSpPr>
        <p:spPr>
          <a:xfrm>
            <a:off x="12995280" y="2035307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/>
          </a:p>
        </p:txBody>
      </p:sp>
      <p:sp>
        <p:nvSpPr>
          <p:cNvPr id="13" name="TextBox 12"/>
          <p:cNvSpPr txBox="1"/>
          <p:nvPr/>
        </p:nvSpPr>
        <p:spPr>
          <a:xfrm>
            <a:off x="-214208" y="4070613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/>
          </a:p>
        </p:txBody>
      </p:sp>
      <p:sp>
        <p:nvSpPr>
          <p:cNvPr id="4" name="TextBox 3"/>
          <p:cNvSpPr txBox="1"/>
          <p:nvPr/>
        </p:nvSpPr>
        <p:spPr>
          <a:xfrm>
            <a:off x="5858543" y="6344219"/>
            <a:ext cx="474916" cy="276999"/>
          </a:xfrm>
          <a:prstGeom prst="rect">
            <a:avLst/>
          </a:prstGeom>
        </p:spPr>
        <p:txBody>
          <a:bodyPr vert="horz" lIns="91435" tIns="45717" rIns="91435" bIns="45717" rtlCol="0" anchor="ctr"/>
          <a:lstStyle>
            <a:defPPr>
              <a:defRPr lang="en-US"/>
            </a:defPPr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Univers LT Std 45 Light"/>
                <a:cs typeface="Univers LT Std 45 Light"/>
              </a:defRPr>
            </a:lvl1pPr>
          </a:lstStyle>
          <a:p>
            <a:pPr lvl="0"/>
            <a:fld id="{C53BE2A3-E884-4DA2-864E-54215D46267C}" type="slidenum">
              <a:rPr lang="en-US" sz="1100" smtClean="0"/>
              <a:pPr lvl="0"/>
              <a:t>‹#›</a:t>
            </a:fld>
            <a:endParaRPr lang="en-US" sz="1100" dirty="0"/>
          </a:p>
        </p:txBody>
      </p:sp>
      <p:sp>
        <p:nvSpPr>
          <p:cNvPr id="15" name="TextBox 14"/>
          <p:cNvSpPr txBox="1"/>
          <p:nvPr/>
        </p:nvSpPr>
        <p:spPr>
          <a:xfrm>
            <a:off x="467319" y="6330951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ni.com</a:t>
            </a:r>
            <a:endParaRPr lang="en-US" sz="1200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60415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</p:sldLayoutIdLst>
  <p:txStyles>
    <p:titleStyle>
      <a:lvl1pPr algn="l" defTabSz="457174" rtl="0" eaLnBrk="1" latinLnBrk="0" hangingPunct="1">
        <a:spcBef>
          <a:spcPct val="0"/>
        </a:spcBef>
        <a:buNone/>
        <a:defRPr sz="3200" b="0" i="0" kern="1200" spc="-100">
          <a:solidFill>
            <a:schemeClr val="accent1"/>
          </a:solidFill>
          <a:latin typeface="+mn-lt"/>
          <a:ea typeface="+mj-ea"/>
          <a:cs typeface="Arial"/>
        </a:defRPr>
      </a:lvl1pPr>
    </p:titleStyle>
    <p:bodyStyle>
      <a:lvl1pPr marL="173038" indent="-173038" algn="l" defTabSz="457174" rtl="0" eaLnBrk="1" latinLnBrk="0" hangingPunct="1">
        <a:spcBef>
          <a:spcPts val="573"/>
        </a:spcBef>
        <a:buClr>
          <a:schemeClr val="bg1">
            <a:lumMod val="50000"/>
          </a:schemeClr>
        </a:buClr>
        <a:buSzPct val="7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/>
        </a:defRPr>
      </a:lvl1pPr>
      <a:lvl2pPr marL="642640" indent="-186321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Arial"/>
        </a:defRPr>
      </a:lvl2pPr>
      <a:lvl3pPr marL="1082224" indent="-167354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Courier New"/>
        <a:buChar char="o"/>
        <a:defRPr sz="1800" kern="1200">
          <a:solidFill>
            <a:schemeClr val="tx1"/>
          </a:solidFill>
          <a:latin typeface="+mn-lt"/>
          <a:ea typeface="+mn-ea"/>
          <a:cs typeface="Arial"/>
        </a:defRPr>
      </a:lvl3pPr>
      <a:lvl4pPr marL="1600110" indent="-228587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Arial"/>
        </a:defRPr>
      </a:lvl4pPr>
      <a:lvl5pPr marL="1828698" indent="0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459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33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07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81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4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48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23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8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72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6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20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94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1914" y="142829"/>
            <a:ext cx="10893337" cy="964092"/>
          </a:xfrm>
          <a:prstGeom prst="rect">
            <a:avLst/>
          </a:prstGeom>
        </p:spPr>
        <p:txBody>
          <a:bodyPr vert="horz" lIns="91435" tIns="45717" rIns="91435" bIns="45717" rtlCol="0" anchor="ctr">
            <a:normAutofit/>
          </a:bodyPr>
          <a:lstStyle/>
          <a:p>
            <a:r>
              <a:rPr lang="en-US" dirty="0"/>
              <a:t>Customer confidential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6262" y="1121384"/>
            <a:ext cx="10898989" cy="4949008"/>
          </a:xfrm>
          <a:prstGeom prst="rect">
            <a:avLst/>
          </a:prstGeom>
        </p:spPr>
        <p:txBody>
          <a:bodyPr vert="horz" lIns="91435" tIns="45717" rIns="91435" bIns="45717" rtlCol="0">
            <a:normAutofit/>
          </a:bodyPr>
          <a:lstStyle/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971841" y="5106120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/>
          </a:p>
        </p:txBody>
      </p:sp>
      <p:sp>
        <p:nvSpPr>
          <p:cNvPr id="8" name="TextBox 7"/>
          <p:cNvSpPr txBox="1"/>
          <p:nvPr/>
        </p:nvSpPr>
        <p:spPr>
          <a:xfrm>
            <a:off x="12626365" y="7159279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/>
          </a:p>
        </p:txBody>
      </p:sp>
      <p:sp>
        <p:nvSpPr>
          <p:cNvPr id="11" name="TextBox 10"/>
          <p:cNvSpPr txBox="1"/>
          <p:nvPr/>
        </p:nvSpPr>
        <p:spPr>
          <a:xfrm>
            <a:off x="12995280" y="2035307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/>
          </a:p>
        </p:txBody>
      </p:sp>
      <p:sp>
        <p:nvSpPr>
          <p:cNvPr id="13" name="TextBox 12"/>
          <p:cNvSpPr txBox="1"/>
          <p:nvPr/>
        </p:nvSpPr>
        <p:spPr>
          <a:xfrm>
            <a:off x="-214208" y="4070613"/>
            <a:ext cx="129848" cy="341890"/>
          </a:xfrm>
          <a:prstGeom prst="rect">
            <a:avLst/>
          </a:prstGeom>
          <a:noFill/>
        </p:spPr>
        <p:txBody>
          <a:bodyPr wrap="none" lIns="64264" tIns="32132" rIns="64264" bIns="32132" rtlCol="0">
            <a:spAutoFit/>
          </a:bodyPr>
          <a:lstStyle/>
          <a:p>
            <a:endParaRPr lang="en-US" sz="1800" dirty="0"/>
          </a:p>
        </p:txBody>
      </p:sp>
      <p:sp>
        <p:nvSpPr>
          <p:cNvPr id="4" name="TextBox 3"/>
          <p:cNvSpPr txBox="1"/>
          <p:nvPr/>
        </p:nvSpPr>
        <p:spPr>
          <a:xfrm>
            <a:off x="5858543" y="6344219"/>
            <a:ext cx="474916" cy="276999"/>
          </a:xfrm>
          <a:prstGeom prst="rect">
            <a:avLst/>
          </a:prstGeom>
        </p:spPr>
        <p:txBody>
          <a:bodyPr vert="horz" lIns="91435" tIns="45717" rIns="91435" bIns="45717" rtlCol="0" anchor="ctr"/>
          <a:lstStyle>
            <a:defPPr>
              <a:defRPr lang="en-US"/>
            </a:defPPr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Univers LT Std 45 Light"/>
                <a:cs typeface="Univers LT Std 45 Light"/>
              </a:defRPr>
            </a:lvl1pPr>
          </a:lstStyle>
          <a:p>
            <a:pPr lvl="0"/>
            <a:fld id="{C53BE2A3-E884-4DA2-864E-54215D46267C}" type="slidenum">
              <a:rPr lang="en-US" sz="1100" smtClean="0"/>
              <a:pPr lvl="0"/>
              <a:t>‹#›</a:t>
            </a:fld>
            <a:endParaRPr lang="en-US" sz="1100" dirty="0"/>
          </a:p>
        </p:txBody>
      </p:sp>
      <p:sp>
        <p:nvSpPr>
          <p:cNvPr id="12" name="TextBox 11"/>
          <p:cNvSpPr txBox="1"/>
          <p:nvPr/>
        </p:nvSpPr>
        <p:spPr>
          <a:xfrm>
            <a:off x="467319" y="6330951"/>
            <a:ext cx="28893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ni.com  |  </a:t>
            </a:r>
            <a:r>
              <a:rPr lang="en-US" sz="1200" b="1" dirty="0">
                <a:solidFill>
                  <a:schemeClr val="accent2"/>
                </a:solidFill>
                <a:latin typeface="+mn-lt"/>
              </a:rPr>
              <a:t>CUSTOMER CONFIDENTIAL</a:t>
            </a:r>
            <a:endParaRPr lang="en-US" sz="1200" b="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17090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</p:sldLayoutIdLst>
  <p:txStyles>
    <p:titleStyle>
      <a:lvl1pPr algn="l" defTabSz="457174" rtl="0" eaLnBrk="1" latinLnBrk="0" hangingPunct="1">
        <a:spcBef>
          <a:spcPct val="0"/>
        </a:spcBef>
        <a:buNone/>
        <a:defRPr sz="3200" b="0" i="0" kern="1200" spc="-100">
          <a:solidFill>
            <a:schemeClr val="accent1"/>
          </a:solidFill>
          <a:latin typeface="+mn-lt"/>
          <a:ea typeface="+mj-ea"/>
          <a:cs typeface="Arial"/>
        </a:defRPr>
      </a:lvl1pPr>
    </p:titleStyle>
    <p:bodyStyle>
      <a:lvl1pPr marL="173038" indent="-173038" algn="l" defTabSz="457174" rtl="0" eaLnBrk="1" latinLnBrk="0" hangingPunct="1">
        <a:spcBef>
          <a:spcPts val="573"/>
        </a:spcBef>
        <a:buClr>
          <a:schemeClr val="bg1">
            <a:lumMod val="50000"/>
          </a:schemeClr>
        </a:buClr>
        <a:buSzPct val="7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/>
        </a:defRPr>
      </a:lvl1pPr>
      <a:lvl2pPr marL="642640" indent="-186321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Arial"/>
        </a:defRPr>
      </a:lvl2pPr>
      <a:lvl3pPr marL="1082224" indent="-167354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Courier New"/>
        <a:buChar char="o"/>
        <a:defRPr sz="1800" kern="1200">
          <a:solidFill>
            <a:schemeClr val="tx1"/>
          </a:solidFill>
          <a:latin typeface="+mn-lt"/>
          <a:ea typeface="+mn-ea"/>
          <a:cs typeface="Arial"/>
        </a:defRPr>
      </a:lvl3pPr>
      <a:lvl4pPr marL="1600110" indent="-228587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Arial"/>
        </a:defRPr>
      </a:lvl4pPr>
      <a:lvl5pPr marL="1828698" indent="0" algn="l" defTabSz="457174" rtl="0" eaLnBrk="1" latinLnBrk="0" hangingPunct="1">
        <a:spcBef>
          <a:spcPct val="20000"/>
        </a:spcBef>
        <a:buClr>
          <a:schemeClr val="bg1">
            <a:lumMod val="50000"/>
          </a:schemeClr>
        </a:buClr>
        <a:buSzPct val="70000"/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459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33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07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81" indent="-228587" algn="l" defTabSz="45717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4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48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23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8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72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6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20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94" algn="l" defTabSz="45717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DCAF Architecture and Components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Benjamin </a:t>
            </a:r>
            <a:r>
              <a:rPr lang="en-US" dirty="0" err="1"/>
              <a:t>Celis</a:t>
            </a:r>
            <a:r>
              <a:rPr lang="en-US" dirty="0"/>
              <a:t>, Simon Perez Santa Maria</a:t>
            </a:r>
          </a:p>
        </p:txBody>
      </p:sp>
    </p:spTree>
    <p:extLst>
      <p:ext uri="{BB962C8B-B14F-4D97-AF65-F5344CB8AC3E}">
        <p14:creationId xmlns:p14="http://schemas.microsoft.com/office/powerpoint/2010/main" val="3196559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Components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580119" y="1701388"/>
            <a:ext cx="4293785" cy="3866523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b="1" dirty="0">
                <a:solidFill>
                  <a:schemeClr val="tx1"/>
                </a:solidFill>
              </a:rPr>
              <a:t>Configuration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6430879" y="1594275"/>
            <a:ext cx="4324635" cy="407399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b="1" dirty="0">
                <a:solidFill>
                  <a:schemeClr val="tx1"/>
                </a:solidFill>
              </a:rPr>
              <a:t>Runtime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071542" y="2667035"/>
            <a:ext cx="3146791" cy="745436"/>
          </a:xfrm>
          <a:prstGeom prst="roundRect">
            <a:avLst/>
          </a:prstGeom>
          <a:solidFill>
            <a:schemeClr val="accent3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Engine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137094" y="2679065"/>
            <a:ext cx="3040298" cy="771787"/>
          </a:xfrm>
          <a:prstGeom prst="round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Configuration Editor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137094" y="3922508"/>
            <a:ext cx="8081239" cy="771787"/>
          </a:xfrm>
          <a:prstGeom prst="roundRect">
            <a:avLst/>
          </a:prstGeom>
          <a:solidFill>
            <a:schemeClr val="accent2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1668542" y="5889925"/>
            <a:ext cx="4167653" cy="652123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b="1" dirty="0">
                <a:solidFill>
                  <a:schemeClr val="tx1"/>
                </a:solidFill>
              </a:rPr>
              <a:t>Project Templates</a:t>
            </a:r>
          </a:p>
        </p:txBody>
      </p:sp>
    </p:spTree>
    <p:extLst>
      <p:ext uri="{BB962C8B-B14F-4D97-AF65-F5344CB8AC3E}">
        <p14:creationId xmlns:p14="http://schemas.microsoft.com/office/powerpoint/2010/main" val="4128794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18"/>
          <p:cNvSpPr/>
          <p:nvPr/>
        </p:nvSpPr>
        <p:spPr>
          <a:xfrm>
            <a:off x="983703" y="2313613"/>
            <a:ext cx="9427988" cy="3785851"/>
          </a:xfrm>
          <a:prstGeom prst="roundRect">
            <a:avLst/>
          </a:prstGeom>
          <a:solidFill>
            <a:schemeClr val="accent2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Plugins Designs (Modules)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265661" y="3320833"/>
            <a:ext cx="2424515" cy="771787"/>
          </a:xfrm>
          <a:prstGeom prst="round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Configuration Node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3969071" y="4872537"/>
            <a:ext cx="3040298" cy="771787"/>
          </a:xfrm>
          <a:prstGeom prst="roundRect">
            <a:avLst/>
          </a:prstGeom>
          <a:solidFill>
            <a:schemeClr val="bg2">
              <a:lumMod val="50000"/>
            </a:schemeClr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Configuration Object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040542" y="3364457"/>
            <a:ext cx="2424515" cy="771787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Execution Process</a:t>
            </a:r>
          </a:p>
        </p:txBody>
      </p:sp>
      <p:cxnSp>
        <p:nvCxnSpPr>
          <p:cNvPr id="11" name="Elbow Connector 10"/>
          <p:cNvCxnSpPr>
            <a:stCxn id="5" idx="2"/>
            <a:endCxn id="6" idx="1"/>
          </p:cNvCxnSpPr>
          <p:nvPr/>
        </p:nvCxnSpPr>
        <p:spPr>
          <a:xfrm rot="16200000" flipH="1">
            <a:off x="2640590" y="3929949"/>
            <a:ext cx="1165811" cy="1491152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7" idx="2"/>
            <a:endCxn id="6" idx="3"/>
          </p:cNvCxnSpPr>
          <p:nvPr/>
        </p:nvCxnSpPr>
        <p:spPr>
          <a:xfrm rot="5400000">
            <a:off x="7069992" y="4075622"/>
            <a:ext cx="1122187" cy="1243431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18508" y="4364182"/>
            <a:ext cx="1226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Contains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270101" y="4292092"/>
            <a:ext cx="1226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Contains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6007" y="1517507"/>
            <a:ext cx="1226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Contains</a:t>
            </a:r>
          </a:p>
        </p:txBody>
      </p:sp>
    </p:spTree>
    <p:extLst>
      <p:ext uri="{BB962C8B-B14F-4D97-AF65-F5344CB8AC3E}">
        <p14:creationId xmlns:p14="http://schemas.microsoft.com/office/powerpoint/2010/main" val="1079154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CVT Engine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415635" y="1223199"/>
            <a:ext cx="2215983" cy="551788"/>
          </a:xfrm>
          <a:prstGeom prst="roundRect">
            <a:avLst/>
          </a:prstGeom>
          <a:solidFill>
            <a:schemeClr val="accent3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Load Configuration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3005196" y="4606045"/>
            <a:ext cx="2215983" cy="551788"/>
          </a:xfrm>
          <a:prstGeom prst="roundRect">
            <a:avLst/>
          </a:prstGeom>
          <a:solidFill>
            <a:schemeClr val="accent3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Launcher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611089" y="4604111"/>
            <a:ext cx="2215983" cy="551788"/>
          </a:xfrm>
          <a:prstGeom prst="roundRect">
            <a:avLst/>
          </a:prstGeom>
          <a:solidFill>
            <a:schemeClr val="accent2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Runtime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763489" y="4756511"/>
            <a:ext cx="2215983" cy="551788"/>
          </a:xfrm>
          <a:prstGeom prst="roundRect">
            <a:avLst/>
          </a:prstGeom>
          <a:solidFill>
            <a:schemeClr val="accent2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Runtime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5915889" y="4908911"/>
            <a:ext cx="2215983" cy="551788"/>
          </a:xfrm>
          <a:prstGeom prst="roundRect">
            <a:avLst/>
          </a:prstGeom>
          <a:solidFill>
            <a:schemeClr val="accent2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Runtime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068289" y="5061311"/>
            <a:ext cx="2215983" cy="551788"/>
          </a:xfrm>
          <a:prstGeom prst="roundRect">
            <a:avLst/>
          </a:prstGeom>
          <a:solidFill>
            <a:schemeClr val="accent2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Runtime</a:t>
            </a:r>
          </a:p>
        </p:txBody>
      </p:sp>
      <p:sp>
        <p:nvSpPr>
          <p:cNvPr id="10" name="Can 9"/>
          <p:cNvSpPr/>
          <p:nvPr/>
        </p:nvSpPr>
        <p:spPr>
          <a:xfrm>
            <a:off x="5763489" y="2413357"/>
            <a:ext cx="2248646" cy="1340427"/>
          </a:xfrm>
          <a:prstGeom prst="can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CVT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719449" y="1223203"/>
            <a:ext cx="2215983" cy="551788"/>
          </a:xfrm>
          <a:prstGeom prst="roundRect">
            <a:avLst/>
          </a:prstGeom>
          <a:solidFill>
            <a:schemeClr val="accent3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Control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005196" y="2805364"/>
            <a:ext cx="2215983" cy="551788"/>
          </a:xfrm>
          <a:prstGeom prst="roundRect">
            <a:avLst/>
          </a:prstGeom>
          <a:solidFill>
            <a:schemeClr val="accent3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CVT Launcher</a:t>
            </a:r>
          </a:p>
        </p:txBody>
      </p:sp>
      <p:cxnSp>
        <p:nvCxnSpPr>
          <p:cNvPr id="16" name="Elbow Connector 15"/>
          <p:cNvCxnSpPr>
            <a:stCxn id="4" idx="2"/>
            <a:endCxn id="12" idx="1"/>
          </p:cNvCxnSpPr>
          <p:nvPr/>
        </p:nvCxnSpPr>
        <p:spPr>
          <a:xfrm rot="16200000" flipH="1">
            <a:off x="1611276" y="1687337"/>
            <a:ext cx="1306271" cy="1481569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5" idx="3"/>
            <a:endCxn id="6" idx="1"/>
          </p:cNvCxnSpPr>
          <p:nvPr/>
        </p:nvCxnSpPr>
        <p:spPr>
          <a:xfrm flipV="1">
            <a:off x="5221179" y="4880005"/>
            <a:ext cx="389910" cy="1934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4" idx="2"/>
            <a:endCxn id="5" idx="1"/>
          </p:cNvCxnSpPr>
          <p:nvPr/>
        </p:nvCxnSpPr>
        <p:spPr>
          <a:xfrm rot="16200000" flipH="1">
            <a:off x="710935" y="2587678"/>
            <a:ext cx="3106952" cy="1481569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4" idx="3"/>
            <a:endCxn id="11" idx="1"/>
          </p:cNvCxnSpPr>
          <p:nvPr/>
        </p:nvCxnSpPr>
        <p:spPr>
          <a:xfrm>
            <a:off x="2631618" y="1499093"/>
            <a:ext cx="3087831" cy="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Up-Down Arrow 27"/>
          <p:cNvSpPr/>
          <p:nvPr/>
        </p:nvSpPr>
        <p:spPr>
          <a:xfrm>
            <a:off x="6639791" y="1774985"/>
            <a:ext cx="536489" cy="791570"/>
          </a:xfrm>
          <a:prstGeom prst="upDownArrow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Up-Down Arrow 28"/>
          <p:cNvSpPr/>
          <p:nvPr/>
        </p:nvSpPr>
        <p:spPr>
          <a:xfrm>
            <a:off x="6559195" y="3795348"/>
            <a:ext cx="536489" cy="791570"/>
          </a:xfrm>
          <a:prstGeom prst="upDownArrow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/>
          <p:cNvCxnSpPr>
            <a:stCxn id="12" idx="3"/>
            <a:endCxn id="10" idx="2"/>
          </p:cNvCxnSpPr>
          <p:nvPr/>
        </p:nvCxnSpPr>
        <p:spPr>
          <a:xfrm>
            <a:off x="5221179" y="3081258"/>
            <a:ext cx="542310" cy="23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9222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4320217" y="3907234"/>
            <a:ext cx="1828800" cy="771787"/>
          </a:xfrm>
          <a:prstGeom prst="round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Module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6307499" y="3907233"/>
            <a:ext cx="1828800" cy="771787"/>
          </a:xfrm>
          <a:prstGeom prst="roundRect">
            <a:avLst/>
          </a:prstGeom>
          <a:solidFill>
            <a:schemeClr val="accent2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Process Module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8442496" y="3907233"/>
            <a:ext cx="1828800" cy="771787"/>
          </a:xfrm>
          <a:prstGeom prst="roundRect">
            <a:avLst/>
          </a:prstGeom>
          <a:solidFill>
            <a:schemeClr val="accent3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Module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29938" y="612742"/>
            <a:ext cx="10397765" cy="2557153"/>
          </a:xfrm>
          <a:prstGeom prst="roundRect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Engine</a:t>
            </a:r>
          </a:p>
        </p:txBody>
      </p:sp>
      <p:sp>
        <p:nvSpPr>
          <p:cNvPr id="8" name="Up Arrow 7"/>
          <p:cNvSpPr/>
          <p:nvPr/>
        </p:nvSpPr>
        <p:spPr>
          <a:xfrm>
            <a:off x="5267571" y="3203086"/>
            <a:ext cx="251671" cy="680885"/>
          </a:xfrm>
          <a:prstGeom prst="upArrow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Up Arrow 8"/>
          <p:cNvSpPr/>
          <p:nvPr/>
        </p:nvSpPr>
        <p:spPr>
          <a:xfrm rot="10800000">
            <a:off x="8771145" y="3260179"/>
            <a:ext cx="251671" cy="680885"/>
          </a:xfrm>
          <a:prstGeom prst="upArrow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Up-Down Arrow 9"/>
          <p:cNvSpPr/>
          <p:nvPr/>
        </p:nvSpPr>
        <p:spPr>
          <a:xfrm>
            <a:off x="7067214" y="3211886"/>
            <a:ext cx="246195" cy="673653"/>
          </a:xfrm>
          <a:prstGeom prst="upDownArrow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527351" y="1770141"/>
            <a:ext cx="1641765" cy="661788"/>
          </a:xfrm>
          <a:prstGeom prst="roundRect">
            <a:avLst/>
          </a:prstGeom>
          <a:solidFill>
            <a:schemeClr val="accent3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Load Configuration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967564" y="1770141"/>
            <a:ext cx="1392383" cy="661788"/>
          </a:xfrm>
          <a:prstGeom prst="roundRect">
            <a:avLst/>
          </a:prstGeom>
          <a:solidFill>
            <a:schemeClr val="accent3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 Engine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9083707" y="1730335"/>
            <a:ext cx="1379704" cy="771787"/>
          </a:xfrm>
          <a:prstGeom prst="roundRect">
            <a:avLst/>
          </a:prstGeom>
          <a:solidFill>
            <a:schemeClr val="accent3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Stop Engine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5613924" y="1770141"/>
            <a:ext cx="3048065" cy="661788"/>
          </a:xfrm>
          <a:prstGeom prst="roundRect">
            <a:avLst/>
          </a:prstGeom>
          <a:solidFill>
            <a:schemeClr val="accent3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Processing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547221" y="713116"/>
            <a:ext cx="28007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Engine</a:t>
            </a:r>
          </a:p>
        </p:txBody>
      </p:sp>
      <p:sp>
        <p:nvSpPr>
          <p:cNvPr id="26" name="Up Arrow 25"/>
          <p:cNvSpPr/>
          <p:nvPr/>
        </p:nvSpPr>
        <p:spPr>
          <a:xfrm rot="3039511">
            <a:off x="5610636" y="2539576"/>
            <a:ext cx="251671" cy="680885"/>
          </a:xfrm>
          <a:prstGeom prst="upArrow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Up-Down Arrow 26"/>
          <p:cNvSpPr/>
          <p:nvPr/>
        </p:nvSpPr>
        <p:spPr>
          <a:xfrm>
            <a:off x="7057359" y="2481933"/>
            <a:ext cx="246195" cy="673653"/>
          </a:xfrm>
          <a:prstGeom prst="upDownArrow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Up Arrow 27"/>
          <p:cNvSpPr/>
          <p:nvPr/>
        </p:nvSpPr>
        <p:spPr>
          <a:xfrm rot="8583264">
            <a:off x="8594483" y="2446435"/>
            <a:ext cx="251671" cy="680885"/>
          </a:xfrm>
          <a:prstGeom prst="upArrow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>
            <a:stCxn id="13" idx="3"/>
            <a:endCxn id="21" idx="1"/>
          </p:cNvCxnSpPr>
          <p:nvPr/>
        </p:nvCxnSpPr>
        <p:spPr>
          <a:xfrm>
            <a:off x="5359947" y="2101035"/>
            <a:ext cx="25397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21" idx="3"/>
            <a:endCxn id="14" idx="1"/>
          </p:cNvCxnSpPr>
          <p:nvPr/>
        </p:nvCxnSpPr>
        <p:spPr>
          <a:xfrm>
            <a:off x="8661989" y="2101035"/>
            <a:ext cx="421718" cy="151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/>
          <p:cNvSpPr/>
          <p:nvPr/>
        </p:nvSpPr>
        <p:spPr>
          <a:xfrm>
            <a:off x="2383861" y="1770141"/>
            <a:ext cx="1392383" cy="661788"/>
          </a:xfrm>
          <a:prstGeom prst="roundRect">
            <a:avLst/>
          </a:prstGeom>
          <a:solidFill>
            <a:schemeClr val="accent3"/>
          </a:solidFill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Initialize Modules</a:t>
            </a:r>
          </a:p>
        </p:txBody>
      </p:sp>
      <p:cxnSp>
        <p:nvCxnSpPr>
          <p:cNvPr id="37" name="Straight Arrow Connector 36"/>
          <p:cNvCxnSpPr>
            <a:stCxn id="12" idx="3"/>
            <a:endCxn id="35" idx="1"/>
          </p:cNvCxnSpPr>
          <p:nvPr/>
        </p:nvCxnSpPr>
        <p:spPr>
          <a:xfrm>
            <a:off x="2169116" y="2101035"/>
            <a:ext cx="21474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35" idx="3"/>
            <a:endCxn id="13" idx="1"/>
          </p:cNvCxnSpPr>
          <p:nvPr/>
        </p:nvCxnSpPr>
        <p:spPr>
          <a:xfrm>
            <a:off x="3776244" y="2101035"/>
            <a:ext cx="1913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2645484"/>
      </p:ext>
    </p:extLst>
  </p:cSld>
  <p:clrMapOvr>
    <a:masterClrMapping/>
  </p:clrMapOvr>
</p:sld>
</file>

<file path=ppt/theme/theme1.xml><?xml version="1.0" encoding="utf-8"?>
<a:theme xmlns:a="http://schemas.openxmlformats.org/drawingml/2006/main" name="1_External">
  <a:themeElements>
    <a:clrScheme name="National Instruments">
      <a:dk1>
        <a:sysClr val="windowText" lastClr="000000"/>
      </a:dk1>
      <a:lt1>
        <a:sysClr val="window" lastClr="FFFFFF"/>
      </a:lt1>
      <a:dk2>
        <a:srgbClr val="0A60A3"/>
      </a:dk2>
      <a:lt2>
        <a:srgbClr val="F5F5F5"/>
      </a:lt2>
      <a:accent1>
        <a:srgbClr val="0A60A3"/>
      </a:accent1>
      <a:accent2>
        <a:srgbClr val="93191A"/>
      </a:accent2>
      <a:accent3>
        <a:srgbClr val="79B04E"/>
      </a:accent3>
      <a:accent4>
        <a:srgbClr val="EDB72E"/>
      </a:accent4>
      <a:accent5>
        <a:srgbClr val="73AED9"/>
      </a:accent5>
      <a:accent6>
        <a:srgbClr val="DE8C2D"/>
      </a:accent6>
      <a:hlink>
        <a:srgbClr val="0A60A3"/>
      </a:hlink>
      <a:folHlink>
        <a:srgbClr val="73AED9"/>
      </a:folHlink>
    </a:clrScheme>
    <a:fontScheme name="NationalInstruments">
      <a:majorFont>
        <a:latin typeface="Univers Com 55"/>
        <a:ea typeface=""/>
        <a:cs typeface=""/>
      </a:majorFont>
      <a:minorFont>
        <a:latin typeface="Univers Com 45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NI Confidential">
  <a:themeElements>
    <a:clrScheme name="National Instruments">
      <a:dk1>
        <a:sysClr val="windowText" lastClr="000000"/>
      </a:dk1>
      <a:lt1>
        <a:sysClr val="window" lastClr="FFFFFF"/>
      </a:lt1>
      <a:dk2>
        <a:srgbClr val="0A60A3"/>
      </a:dk2>
      <a:lt2>
        <a:srgbClr val="F5F5F5"/>
      </a:lt2>
      <a:accent1>
        <a:srgbClr val="0A60A3"/>
      </a:accent1>
      <a:accent2>
        <a:srgbClr val="93191A"/>
      </a:accent2>
      <a:accent3>
        <a:srgbClr val="79B04E"/>
      </a:accent3>
      <a:accent4>
        <a:srgbClr val="EDB72E"/>
      </a:accent4>
      <a:accent5>
        <a:srgbClr val="73AED9"/>
      </a:accent5>
      <a:accent6>
        <a:srgbClr val="DE8C2D"/>
      </a:accent6>
      <a:hlink>
        <a:srgbClr val="0A60A3"/>
      </a:hlink>
      <a:folHlink>
        <a:srgbClr val="73AED9"/>
      </a:folHlink>
    </a:clrScheme>
    <a:fontScheme name="NationalInstruments">
      <a:majorFont>
        <a:latin typeface="Univers Com 55"/>
        <a:ea typeface=""/>
        <a:cs typeface=""/>
      </a:majorFont>
      <a:minorFont>
        <a:latin typeface="Univers Com 45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External">
  <a:themeElements>
    <a:clrScheme name="National Instruments">
      <a:dk1>
        <a:sysClr val="windowText" lastClr="000000"/>
      </a:dk1>
      <a:lt1>
        <a:sysClr val="window" lastClr="FFFFFF"/>
      </a:lt1>
      <a:dk2>
        <a:srgbClr val="0A60A3"/>
      </a:dk2>
      <a:lt2>
        <a:srgbClr val="F5F5F5"/>
      </a:lt2>
      <a:accent1>
        <a:srgbClr val="0A60A3"/>
      </a:accent1>
      <a:accent2>
        <a:srgbClr val="93191A"/>
      </a:accent2>
      <a:accent3>
        <a:srgbClr val="79B04E"/>
      </a:accent3>
      <a:accent4>
        <a:srgbClr val="EDB72E"/>
      </a:accent4>
      <a:accent5>
        <a:srgbClr val="73AED9"/>
      </a:accent5>
      <a:accent6>
        <a:srgbClr val="DE8C2D"/>
      </a:accent6>
      <a:hlink>
        <a:srgbClr val="0A60A3"/>
      </a:hlink>
      <a:folHlink>
        <a:srgbClr val="73AED9"/>
      </a:folHlink>
    </a:clrScheme>
    <a:fontScheme name="NationalInstruments">
      <a:majorFont>
        <a:latin typeface="Univers Com 55"/>
        <a:ea typeface=""/>
        <a:cs typeface=""/>
      </a:majorFont>
      <a:minorFont>
        <a:latin typeface="Univers Com 45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Customer Confidential">
  <a:themeElements>
    <a:clrScheme name="National Instruments">
      <a:dk1>
        <a:sysClr val="windowText" lastClr="000000"/>
      </a:dk1>
      <a:lt1>
        <a:sysClr val="window" lastClr="FFFFFF"/>
      </a:lt1>
      <a:dk2>
        <a:srgbClr val="0A60A3"/>
      </a:dk2>
      <a:lt2>
        <a:srgbClr val="F5F5F5"/>
      </a:lt2>
      <a:accent1>
        <a:srgbClr val="0A60A3"/>
      </a:accent1>
      <a:accent2>
        <a:srgbClr val="93191A"/>
      </a:accent2>
      <a:accent3>
        <a:srgbClr val="79B04E"/>
      </a:accent3>
      <a:accent4>
        <a:srgbClr val="EDB72E"/>
      </a:accent4>
      <a:accent5>
        <a:srgbClr val="73AED9"/>
      </a:accent5>
      <a:accent6>
        <a:srgbClr val="DE8C2D"/>
      </a:accent6>
      <a:hlink>
        <a:srgbClr val="0A60A3"/>
      </a:hlink>
      <a:folHlink>
        <a:srgbClr val="73AED9"/>
      </a:folHlink>
    </a:clrScheme>
    <a:fontScheme name="NationalInstruments">
      <a:majorFont>
        <a:latin typeface="Univers Com 55"/>
        <a:ea typeface=""/>
        <a:cs typeface=""/>
      </a:majorFont>
      <a:minorFont>
        <a:latin typeface="Univers Com 45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NIWeekTemplate2014">
  <a:themeElements>
    <a:clrScheme name="National Instruments">
      <a:dk1>
        <a:sysClr val="windowText" lastClr="000000"/>
      </a:dk1>
      <a:lt1>
        <a:sysClr val="window" lastClr="FFFFFF"/>
      </a:lt1>
      <a:dk2>
        <a:srgbClr val="0A60A3"/>
      </a:dk2>
      <a:lt2>
        <a:srgbClr val="F5F5F5"/>
      </a:lt2>
      <a:accent1>
        <a:srgbClr val="0A60A3"/>
      </a:accent1>
      <a:accent2>
        <a:srgbClr val="93191A"/>
      </a:accent2>
      <a:accent3>
        <a:srgbClr val="79B04E"/>
      </a:accent3>
      <a:accent4>
        <a:srgbClr val="EDB72E"/>
      </a:accent4>
      <a:accent5>
        <a:srgbClr val="73AED9"/>
      </a:accent5>
      <a:accent6>
        <a:srgbClr val="DE8C2D"/>
      </a:accent6>
      <a:hlink>
        <a:srgbClr val="0A60A3"/>
      </a:hlink>
      <a:folHlink>
        <a:srgbClr val="73AED9"/>
      </a:folHlink>
    </a:clrScheme>
    <a:fontScheme name="NationalInstruments">
      <a:majorFont>
        <a:latin typeface="Univers Com 55"/>
        <a:ea typeface=""/>
        <a:cs typeface=""/>
      </a:majorFont>
      <a:minorFont>
        <a:latin typeface="Univers Com 45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1_Customer Confidential">
  <a:themeElements>
    <a:clrScheme name="National Instruments">
      <a:dk1>
        <a:sysClr val="windowText" lastClr="000000"/>
      </a:dk1>
      <a:lt1>
        <a:sysClr val="window" lastClr="FFFFFF"/>
      </a:lt1>
      <a:dk2>
        <a:srgbClr val="0A60A3"/>
      </a:dk2>
      <a:lt2>
        <a:srgbClr val="F5F5F5"/>
      </a:lt2>
      <a:accent1>
        <a:srgbClr val="0A60A3"/>
      </a:accent1>
      <a:accent2>
        <a:srgbClr val="93191A"/>
      </a:accent2>
      <a:accent3>
        <a:srgbClr val="79B04E"/>
      </a:accent3>
      <a:accent4>
        <a:srgbClr val="EDB72E"/>
      </a:accent4>
      <a:accent5>
        <a:srgbClr val="73AED9"/>
      </a:accent5>
      <a:accent6>
        <a:srgbClr val="DE8C2D"/>
      </a:accent6>
      <a:hlink>
        <a:srgbClr val="0A60A3"/>
      </a:hlink>
      <a:folHlink>
        <a:srgbClr val="73AED9"/>
      </a:folHlink>
    </a:clrScheme>
    <a:fontScheme name="NationalInstruments">
      <a:majorFont>
        <a:latin typeface="Univers Com 55"/>
        <a:ea typeface=""/>
        <a:cs typeface=""/>
      </a:majorFont>
      <a:minorFont>
        <a:latin typeface="Univers Com 45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Best Practices for Creating Configuration Files and Editors</Template>
  <TotalTime>584</TotalTime>
  <Words>73</Words>
  <Application>Microsoft Office PowerPoint</Application>
  <PresentationFormat>Widescreen</PresentationFormat>
  <Paragraphs>37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Arial</vt:lpstr>
      <vt:lpstr>Courier New</vt:lpstr>
      <vt:lpstr>Univers Com 45 Light</vt:lpstr>
      <vt:lpstr>Univers LT Std 45 Light</vt:lpstr>
      <vt:lpstr>1_External</vt:lpstr>
      <vt:lpstr>NI Confidential</vt:lpstr>
      <vt:lpstr>External</vt:lpstr>
      <vt:lpstr>Customer Confidential</vt:lpstr>
      <vt:lpstr>NIWeekTemplate2014</vt:lpstr>
      <vt:lpstr>1_Customer Confidential</vt:lpstr>
      <vt:lpstr>DCAF Architecture and Components</vt:lpstr>
      <vt:lpstr>Overall Components</vt:lpstr>
      <vt:lpstr>Plugins Designs (Modules)</vt:lpstr>
      <vt:lpstr>CVT Engine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Benjamin Celis</dc:creator>
  <cp:lastModifiedBy>Simon Perez Santa Maria</cp:lastModifiedBy>
  <cp:revision>9</cp:revision>
  <dcterms:created xsi:type="dcterms:W3CDTF">2016-05-07T05:20:32Z</dcterms:created>
  <dcterms:modified xsi:type="dcterms:W3CDTF">2018-06-11T18:02:35Z</dcterms:modified>
</cp:coreProperties>
</file>

<file path=docProps/thumbnail.jpeg>
</file>